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6" r:id="rId9"/>
    <p:sldId id="260" r:id="rId10"/>
    <p:sldId id="261" r:id="rId11"/>
    <p:sldId id="263" r:id="rId12"/>
    <p:sldId id="262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 autoAdjust="0"/>
    <p:restoredTop sz="94660"/>
  </p:normalViewPr>
  <p:slideViewPr>
    <p:cSldViewPr snapToGrid="0" showGuides="1">
      <p:cViewPr varScale="1">
        <p:scale>
          <a:sx n="219" d="100"/>
          <a:sy n="219" d="100"/>
        </p:scale>
        <p:origin x="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DE5EB-FD46-05D1-0469-DD0A67595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EE2BC-04FD-3A5D-7584-8770EED07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5833B-0378-D67B-C6D2-A37BC91D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9F19F-CE67-7B35-34AE-BB409B67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E93718-0F5F-A262-9304-6C27B20E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93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36218-0AFB-8B84-A479-8A767FA8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9CA501-4E56-BEE0-BC8D-782A70967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F217C-6E9B-43B8-70F9-330D0F8E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36137-0619-C611-815E-FFCF5553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98344C-77AC-1F5D-49E6-AAF990E9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5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C2D08-AAEB-30A5-D15B-5C6F8739A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4F9BC4-75EB-D634-A065-1EF1CDF77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288AE2-716E-FE7A-F468-CACB8DBE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979A0-E298-EA28-4E7B-1A4D9918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65429-FB79-DA36-F6BD-64A2199E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3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4BC30-FCE2-3196-58FD-D4AC36D2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53EC8-6AF8-2530-BEA2-12EF32792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81472-46FA-BB2C-57EB-4BE9AA19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A4A544-3CC7-ED57-593B-11121E63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8ACAFF-9104-056D-A61F-FC9751C4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1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1C10F-29B8-867E-32D2-DD742587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6D6044-4DDC-2D1D-7FFB-934C9C8E1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02C4A-E9F9-0C4B-B063-094CFF65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EA871-358F-FE49-9B5F-ABB19D9D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C1B77-A88A-8FEE-7D37-A25341BC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6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9745B-B5DB-5EAC-A08C-B4532583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D1960-A3F4-0820-5D2D-65D635F77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34E9C0-0ED6-ED33-CACB-25D76FFC8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286C4-BE14-A0B6-E641-9C32547B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826E3-B3C8-466D-1F1A-7BB13E31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2DF86-B032-257E-4658-E3101059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92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1C4C7-5109-0E75-49B0-2529FC2A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59EFE-32B3-8D44-3753-ED6907A84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1BB32-D1F5-68B7-2129-EA60BCAF8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14D86D-0A9E-807E-0A73-AA047AEA2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C789D3-0791-CD72-66FB-896FB4FC2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13CD81-A70C-4FE2-6ED9-F9879C99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C66DAC-9A54-30F8-1953-7895C418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7BD181-E118-974B-4D55-2AEC368D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72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DC1BA-CE78-C354-1F93-0AB057E3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0893B3-0F80-5C48-A275-CD4A4522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C9A030-353D-DD20-60DE-E4E8AB87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9D5B9-B86C-544C-D2AD-0224B3BA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7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CB2869-7B03-AAA5-2CA6-95EE7F9A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A861DD-9394-4AE8-A0D5-9E28DEE0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363F2-A6ED-D7D4-09A4-A5BD55D8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79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5490-973F-BD0D-5FA0-262F1CCF4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1F7EE-5860-6F59-9234-68EFEAE3C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2D94BE-3F9B-6143-B0FD-4C655F414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8BB02B-95B1-65F1-CDB0-577333E4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E34F3F-9482-DFBD-F6F1-F97D7FBC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15294-EE48-CADB-86CD-DA88B7E9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28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8414A-0B57-4F81-C625-C5BB63A2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BA38D2-32CE-9310-F99C-E8790ACA77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CE980-B831-8D6A-CC52-7335F80CF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5897F9-3977-094A-938E-87D5A03F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2022. 9. 18.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07189-A409-478F-A7F9-38A44E22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4DD9A7-9CFC-B8CD-1565-F20EF5FE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6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B6BFA8-E203-4EA5-8DB6-FF74D0F1110B}"/>
              </a:ext>
            </a:extLst>
          </p:cNvPr>
          <p:cNvSpPr txBox="1"/>
          <p:nvPr userDrawn="1"/>
        </p:nvSpPr>
        <p:spPr>
          <a:xfrm>
            <a:off x="10985656" y="6429502"/>
            <a:ext cx="82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KOGO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708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sqlitebrowser.org/d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docs/5.2/getting-started/download/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62DB4F99-A578-04DA-012B-80C6E7C9565A}"/>
              </a:ext>
            </a:extLst>
          </p:cNvPr>
          <p:cNvCxnSpPr/>
          <p:nvPr/>
        </p:nvCxnSpPr>
        <p:spPr>
          <a:xfrm>
            <a:off x="2839820" y="2733964"/>
            <a:ext cx="64100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399ECCB-EFE2-1D11-A907-4DC6CCACDE14}"/>
              </a:ext>
            </a:extLst>
          </p:cNvPr>
          <p:cNvSpPr txBox="1"/>
          <p:nvPr/>
        </p:nvSpPr>
        <p:spPr>
          <a:xfrm>
            <a:off x="2839820" y="2921168"/>
            <a:ext cx="651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latin typeface="+mj-ea"/>
                <a:ea typeface="+mj-ea"/>
              </a:rPr>
              <a:t>Flask Web </a:t>
            </a:r>
            <a:r>
              <a:rPr lang="ko-KR" altLang="en-US" sz="6000" b="1" dirty="0">
                <a:latin typeface="+mj-ea"/>
                <a:ea typeface="+mj-ea"/>
              </a:rPr>
              <a:t>만들기</a:t>
            </a:r>
            <a:endParaRPr kumimoji="1" lang="ko-Kore-KR" altLang="en-US" sz="6000" b="1" dirty="0">
              <a:latin typeface="+mj-ea"/>
              <a:ea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4AD6A0C-A037-2719-37FF-ABF12FDBCEF0}"/>
              </a:ext>
            </a:extLst>
          </p:cNvPr>
          <p:cNvCxnSpPr/>
          <p:nvPr/>
        </p:nvCxnSpPr>
        <p:spPr>
          <a:xfrm>
            <a:off x="2839820" y="4147128"/>
            <a:ext cx="641003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4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013DE-6520-E683-5C64-12A655F76153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C36B21-7742-0B3E-96DA-4638A6A1F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8" y="2833777"/>
            <a:ext cx="5079949" cy="2496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3B3DEB-EF56-13D4-B76D-54B05D648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18" y="2833777"/>
            <a:ext cx="4947987" cy="2511140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EAC0A1C-2EBD-6F1E-4A4B-DF33B3F61877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21002A0-032B-37CF-DD3C-036F1B6610E9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E330A6-D98B-5B64-A91D-1C73C8E02F8E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A6BF5-552A-A7E8-5C0D-F4676C2B72BD}"/>
              </a:ext>
            </a:extLst>
          </p:cNvPr>
          <p:cNvSpPr txBox="1"/>
          <p:nvPr/>
        </p:nvSpPr>
        <p:spPr>
          <a:xfrm>
            <a:off x="443867" y="1191571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2.3 </a:t>
            </a:r>
            <a:r>
              <a:rPr kumimoji="1" lang="ko-KR" altLang="en-US" sz="1400" dirty="0"/>
              <a:t>브라우저에 띄우기</a:t>
            </a:r>
            <a:r>
              <a:rPr kumimoji="1" lang="en-US" altLang="ko-KR" sz="1400" dirty="0"/>
              <a:t>(blueprint)</a:t>
            </a:r>
            <a:endParaRPr lang="ko-KR" altLang="en-US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EAD892A-7E46-F42B-3EF3-51B73D735095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163004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9E193A-160E-A469-50CA-67C983219A65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7ACC1-CE40-F854-11AB-D92A746DB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1" y="1967048"/>
            <a:ext cx="2481341" cy="1841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F148ED-4C4C-D7B3-5BEF-A70C1968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78" y="1967047"/>
            <a:ext cx="4567987" cy="1841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671D98-7C3A-1B95-3C28-929E99BAF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1" y="3980074"/>
            <a:ext cx="4259695" cy="21366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57D172-68B7-69D8-DF6C-9FDDA353B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78" y="4105064"/>
            <a:ext cx="4083655" cy="207917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5CC4D1F-54C0-74DD-D042-86BFAC0AAD49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A15A10C2-5861-B683-17D4-CFC43F6F6FC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id="{735F79A3-F230-0C3E-D122-5893FCA8786F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76E6B-46D3-DB44-39A9-40813E2590B3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2</a:t>
              </a:r>
              <a:endParaRPr kumimoji="1" lang="ko-Kore-KR" altLang="en-US" sz="28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B75A7E-1B3B-4CA5-03CF-E007B77B9261}"/>
              </a:ext>
            </a:extLst>
          </p:cNvPr>
          <p:cNvSpPr txBox="1"/>
          <p:nvPr/>
        </p:nvSpPr>
        <p:spPr>
          <a:xfrm>
            <a:off x="443867" y="1191571"/>
            <a:ext cx="541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2.4 </a:t>
            </a:r>
            <a:r>
              <a:rPr kumimoji="1" lang="en-US" altLang="ko-Kore-KR" sz="1400" dirty="0"/>
              <a:t>Jinja</a:t>
            </a:r>
            <a:r>
              <a:rPr kumimoji="1" lang="ko-KR" altLang="en-US" sz="1400" dirty="0"/>
              <a:t> 사용하여 </a:t>
            </a:r>
            <a:r>
              <a:rPr kumimoji="1" lang="en-US" altLang="ko-KR" sz="1400" dirty="0"/>
              <a:t>html </a:t>
            </a:r>
            <a:r>
              <a:rPr kumimoji="1" lang="ko-KR" altLang="en-US" sz="1400" dirty="0"/>
              <a:t>파일에 배열 전달하여 브라우저에 띄우기</a:t>
            </a:r>
            <a:endParaRPr lang="ko-KR" altLang="en-US" sz="14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328169E-B448-3ABC-DD43-6CDF9D02403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52651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BEC0224-043B-219D-3CF7-0CC95898DE19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F0D214E-1796-BFD0-924E-FF50841C9225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0674044-1051-DD53-AAEB-90FAEEBBC084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5538B1-EF8F-9BB1-25F7-B8A833A47AC2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03</a:t>
            </a:r>
            <a:endParaRPr kumimoji="1" lang="ko-Kore-KR" altLang="en-US" sz="2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D7BBAF7-A3E9-4B13-46F0-26C2C38573C4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연결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18F3D-8A26-92EC-C882-BC93DA535BB9}"/>
              </a:ext>
            </a:extLst>
          </p:cNvPr>
          <p:cNvSpPr txBox="1"/>
          <p:nvPr/>
        </p:nvSpPr>
        <p:spPr>
          <a:xfrm>
            <a:off x="443867" y="1191571"/>
            <a:ext cx="7925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r>
              <a:rPr lang="ko-KR" altLang="en-US" sz="1400" dirty="0"/>
              <a:t> 데이터베이스 설정 파일 만들기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config.py</a:t>
            </a:r>
            <a:r>
              <a:rPr lang="en-US" altLang="ko-KR" sz="1400" dirty="0"/>
              <a:t>)</a:t>
            </a:r>
            <a:r>
              <a:rPr lang="ko-KR" altLang="en-US" sz="1400" dirty="0"/>
              <a:t>와 데이터 베이스의 테이블 모델 만들기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models.py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5BA167-AFD5-862E-48A6-E56E27D57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7" y="3040486"/>
            <a:ext cx="4351848" cy="31511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5DC2E5-0EC4-F0AE-96A9-E18E4D525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13" y="2055063"/>
            <a:ext cx="6258087" cy="34154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B49D89-20D5-06F3-4F01-97C76B3EC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5" y="2055063"/>
            <a:ext cx="4331050" cy="7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6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8B09FB2-9FDA-805B-BD2C-2602F63E498B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연결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149F3-C59C-7CC1-F5B2-CCB3724A6F11}"/>
              </a:ext>
            </a:extLst>
          </p:cNvPr>
          <p:cNvSpPr txBox="1"/>
          <p:nvPr/>
        </p:nvSpPr>
        <p:spPr>
          <a:xfrm>
            <a:off x="443867" y="1191571"/>
            <a:ext cx="8246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 </a:t>
            </a:r>
            <a:r>
              <a:rPr lang="ko-KR" altLang="en-US" sz="1400" dirty="0"/>
              <a:t>앱 파일에 데이터 베이스 등록 및 데이터 베이스 테이블 모델 등록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앱 프로젝트 폴더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61F933-EB1B-D4CD-DB66-DA2A1EF185C9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DB6850-1FF2-345C-856A-C6A40EE05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24" y="1870429"/>
            <a:ext cx="3860588" cy="34114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923643-7D1D-58CC-E82A-C93D30C01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1" y="1870429"/>
            <a:ext cx="4294443" cy="434269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9530AE-6261-5FF6-2CFB-86543B7EA5E1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F1A6B9E-E5E9-C941-3523-6EFE172D88BD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FC1C358F-D913-C833-84E0-5D54E9110B48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B53B3D-2B8C-E817-2505-709801B8CBFC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3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417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hlinkClick r:id="rId2"/>
            <a:extLst>
              <a:ext uri="{FF2B5EF4-FFF2-40B4-BE49-F238E27FC236}">
                <a16:creationId xmlns:a16="http://schemas.microsoft.com/office/drawing/2014/main" id="{C5E77D7F-159B-DBFC-A9AA-0A8799BE9A2D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3491B22-0A26-2FE0-2A76-C4D581A9C6E7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연결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52D17-29CA-C401-8D09-F858BDE99894}"/>
              </a:ext>
            </a:extLst>
          </p:cNvPr>
          <p:cNvSpPr txBox="1"/>
          <p:nvPr/>
        </p:nvSpPr>
        <p:spPr>
          <a:xfrm>
            <a:off x="443867" y="1197395"/>
            <a:ext cx="496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Sqlite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 베이스 설치하기 및 데이터 베이스 초기화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6CF93D-FAA3-9159-1D61-A7C49B19707D}"/>
              </a:ext>
            </a:extLst>
          </p:cNvPr>
          <p:cNvSpPr/>
          <p:nvPr/>
        </p:nvSpPr>
        <p:spPr>
          <a:xfrm>
            <a:off x="737105" y="2065703"/>
            <a:ext cx="2641641" cy="381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rgbClr val="FF0000"/>
                </a:solidFill>
                <a:hlinkClick r:id="rId2"/>
              </a:rPr>
              <a:t>sqlite download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7F022A-A3C9-BC0E-798C-21EBE9BE2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" y="2720177"/>
            <a:ext cx="4729112" cy="2376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722099-A1D9-2B1E-8DD1-D2B38A780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63" y="2065703"/>
            <a:ext cx="5428122" cy="9028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316375-0268-FE5B-9BD5-9F8B1066F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76735"/>
            <a:ext cx="3322477" cy="291729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3CF3658-3F45-BC44-88BA-72EFB7D7FCCF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749D78C9-7C4A-C427-F577-82BD19333B95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779AF416-DDF6-FF25-BA71-5B0D0ADF548A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05914D-8B3B-B796-F188-966FE620F460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3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85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0EB5EEF3-B5D0-D98C-48C6-DB4673848A77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835C371-6625-B9A9-35CE-BAB113DD4DEA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F23C-138B-915F-00EA-0EA6EC2BC6DE}"/>
              </a:ext>
            </a:extLst>
          </p:cNvPr>
          <p:cNvSpPr txBox="1"/>
          <p:nvPr/>
        </p:nvSpPr>
        <p:spPr>
          <a:xfrm>
            <a:off x="443867" y="1197395"/>
            <a:ext cx="787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r>
              <a:rPr lang="ko-KR" altLang="en-US" sz="1400" dirty="0"/>
              <a:t> 데이터 베이스 파일 만들기 및 데이터 베이스 업그레이드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데이터 베이스 테이블 확인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7BF687-60F7-01E2-AC1B-EEDD87195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" y="2050182"/>
            <a:ext cx="4863211" cy="11007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0A4B32-8A79-F160-A76E-99B2B79F6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" y="3300866"/>
            <a:ext cx="2994921" cy="28786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740A32-C86E-DD19-2E00-96FF7B104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17" y="2050182"/>
            <a:ext cx="5929173" cy="11007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CDC2AE-71AF-5333-520C-963E2B9C2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17" y="3248988"/>
            <a:ext cx="2445167" cy="20344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19C57D-343A-A855-3D07-7D14C794E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17" y="5401583"/>
            <a:ext cx="4042387" cy="84979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7A8E56E-7E11-B0C1-460F-6B501B4E374B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322D8F1A-860D-44A0-4023-D7810854CB5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87A6D7C-0AA9-1A30-D346-4C645CF4955C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43CEB3-5D4E-F94E-D810-0E9117FF601F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3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59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5BE87CF1-1F73-8DCF-4F11-44AA69332B9A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DC3A0DB-1B39-FFCB-C3A1-D853C0390DA4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테이블 모델에 데이터 입력하기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AC269-08BA-CB43-492E-F05CDD8B02E3}"/>
              </a:ext>
            </a:extLst>
          </p:cNvPr>
          <p:cNvSpPr txBox="1"/>
          <p:nvPr/>
        </p:nvSpPr>
        <p:spPr>
          <a:xfrm>
            <a:off x="443867" y="1197395"/>
            <a:ext cx="6761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r>
              <a:rPr lang="ko-KR" altLang="en-US" sz="1400" dirty="0"/>
              <a:t> </a:t>
            </a:r>
            <a:r>
              <a:rPr lang="en-US" altLang="ko-KR" sz="1400" dirty="0"/>
              <a:t>flask shell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</a:t>
            </a:r>
            <a:r>
              <a:rPr lang="en-US" altLang="ko-KR" sz="1400" dirty="0"/>
              <a:t>Question</a:t>
            </a:r>
            <a:r>
              <a:rPr lang="ko-KR" altLang="en-US" sz="1400" dirty="0"/>
              <a:t> 테이블에 데이터 입력</a:t>
            </a:r>
            <a:r>
              <a:rPr lang="en-US" altLang="ko-KR" sz="1400" dirty="0"/>
              <a:t>,</a:t>
            </a:r>
            <a:r>
              <a:rPr lang="ko-KR" altLang="en-US" sz="1400" dirty="0"/>
              <a:t> 조회</a:t>
            </a:r>
            <a:r>
              <a:rPr lang="en-US" altLang="ko-KR" sz="1400" dirty="0"/>
              <a:t>,</a:t>
            </a:r>
            <a:r>
              <a:rPr lang="ko-KR" altLang="en-US" sz="1400" dirty="0"/>
              <a:t> 수정</a:t>
            </a:r>
            <a:r>
              <a:rPr lang="en-US" altLang="ko-KR" sz="1400" dirty="0"/>
              <a:t>,</a:t>
            </a:r>
            <a:r>
              <a:rPr lang="ko-KR" altLang="en-US" sz="1400" dirty="0"/>
              <a:t> 삭제</a:t>
            </a:r>
            <a:r>
              <a:rPr lang="en-US" altLang="ko-KR" sz="1400" dirty="0"/>
              <a:t>(CRUD)</a:t>
            </a:r>
            <a:endParaRPr lang="ko-KR" altLang="en-US" sz="14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5E0725A-A095-EE12-6077-5625ABE1A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2" y="2044231"/>
            <a:ext cx="5369754" cy="221908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9AB1254-505E-0349-B7C4-D16B1BCBF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2" y="4377009"/>
            <a:ext cx="5398589" cy="178859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F2F1DC5-DBBF-E447-23FD-D53716288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08" y="2044232"/>
            <a:ext cx="5059696" cy="348876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0568D9B-4813-872C-E848-9293C6C166E0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6B3F0EDD-99AE-6914-7BFA-FA5A272515E9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0792E57-A1D0-4CE4-3624-EDD2C6C00DCA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ECC013-BB78-219A-A07E-E8C08CD0440E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4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75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8FF90EA0-EF72-90A8-B761-600AE1F67E47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FD05B22-97DE-C617-F622-03792BF415D6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테이블 모델에 데이터 입력하기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CD061-37B2-BEDF-2243-0A521B54F095}"/>
              </a:ext>
            </a:extLst>
          </p:cNvPr>
          <p:cNvSpPr txBox="1"/>
          <p:nvPr/>
        </p:nvSpPr>
        <p:spPr>
          <a:xfrm>
            <a:off x="443867" y="1197395"/>
            <a:ext cx="862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r>
              <a:rPr lang="ko-KR" altLang="en-US" sz="1400" dirty="0"/>
              <a:t> </a:t>
            </a:r>
            <a:r>
              <a:rPr lang="en-US" altLang="ko-KR" sz="1400" dirty="0"/>
              <a:t>flask shell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</a:t>
            </a:r>
            <a:r>
              <a:rPr lang="en-US" altLang="ko-KR" sz="1400" dirty="0"/>
              <a:t>Answer</a:t>
            </a:r>
            <a:r>
              <a:rPr lang="ko-KR" altLang="en-US" sz="1400" dirty="0"/>
              <a:t> 테이블에 데이터 입력</a:t>
            </a:r>
            <a:r>
              <a:rPr lang="en-US" altLang="ko-KR" sz="1400" dirty="0"/>
              <a:t>, </a:t>
            </a:r>
            <a:r>
              <a:rPr lang="ko-KR" altLang="en-US" sz="1400" dirty="0"/>
              <a:t>조회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역참조</a:t>
            </a:r>
            <a:r>
              <a:rPr lang="ko-KR" altLang="en-US" sz="1400" dirty="0"/>
              <a:t> 그리고 데이터 베이스 테이블 확인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E5F832B-F8FD-167A-C21B-6D6657E6D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" y="2253967"/>
            <a:ext cx="5570824" cy="3209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19A12-1479-E2A2-42B1-878CCE582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67" y="2253967"/>
            <a:ext cx="2450587" cy="21607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DF1C24-083A-FEE2-2BDC-5F8BDA600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25" y="2253967"/>
            <a:ext cx="2611111" cy="186374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9092A83-E79D-021F-F552-4D2AA1E5B0CF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9D109F50-67C1-1F36-2D92-9DEE3853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FF1370A6-8A9F-29DD-2221-9C17E460A249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375AA7-7FC3-0B31-C32B-853DA6CA898D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4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254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41A05294-E59C-2F96-CA8E-22431B9DA289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BF2CABF-27F5-61F3-A290-157063F5FC09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Q&amp;A </a:t>
            </a:r>
            <a:r>
              <a:rPr lang="ko-KR" altLang="en-US" sz="2000" b="1" dirty="0"/>
              <a:t>웹 페이지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032BA-8F38-95A2-2F82-0B8118FB620E}"/>
              </a:ext>
            </a:extLst>
          </p:cNvPr>
          <p:cNvSpPr txBox="1"/>
          <p:nvPr/>
        </p:nvSpPr>
        <p:spPr>
          <a:xfrm>
            <a:off x="443867" y="1197395"/>
            <a:ext cx="6607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question_views</a:t>
            </a:r>
            <a:r>
              <a:rPr lang="en-US" altLang="ko-KR" sz="1400" dirty="0"/>
              <a:t> </a:t>
            </a:r>
            <a:r>
              <a:rPr lang="ko-KR" altLang="en-US" sz="1400" dirty="0"/>
              <a:t>모듈 구성 및 </a:t>
            </a:r>
            <a:r>
              <a:rPr lang="en-US" altLang="ko-KR" sz="1400" dirty="0" err="1"/>
              <a:t>Question_list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Question_detail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 만들기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60FD8D-8980-09F1-BAF6-D3059B0FE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9" y="1972246"/>
            <a:ext cx="5381892" cy="265217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4F57A93-1D34-43EB-2378-BC23670BF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39" y="1972246"/>
            <a:ext cx="4835782" cy="221034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8983B01-8CA3-923F-A65B-2AA2C82AC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39" y="4311034"/>
            <a:ext cx="4034696" cy="19394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0A9092A-5ABD-134F-2741-47803EADD4DE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B567C065-62BE-CF9B-F6E0-A0DD14F7AEE0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816C3B48-FA8A-2730-736C-887B4C666922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DDB289-8779-CF2D-6AC6-34FA5B678D39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5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920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484A5542-209F-6CA9-0866-47AFB665FE5A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65B5F7A-9135-3FA8-3295-2F39A3AC1772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Q&amp;A </a:t>
            </a:r>
            <a:r>
              <a:rPr lang="ko-KR" altLang="en-US" sz="2000" b="1" dirty="0"/>
              <a:t>웹 페이지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34AB6-0B74-5FBC-C0E8-E4A1A3EB0EF9}"/>
              </a:ext>
            </a:extLst>
          </p:cNvPr>
          <p:cNvSpPr txBox="1"/>
          <p:nvPr/>
        </p:nvSpPr>
        <p:spPr>
          <a:xfrm>
            <a:off x="443867" y="1197395"/>
            <a:ext cx="5178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r>
              <a:rPr lang="ko-KR" altLang="en-US" sz="1400" dirty="0"/>
              <a:t> </a:t>
            </a:r>
            <a:r>
              <a:rPr lang="en-US" altLang="ko-KR" sz="1400" dirty="0" err="1"/>
              <a:t>main_views</a:t>
            </a:r>
            <a:r>
              <a:rPr lang="en-US" altLang="ko-KR" sz="1400" dirty="0"/>
              <a:t>, app </a:t>
            </a:r>
            <a:r>
              <a:rPr lang="ko-KR" altLang="en-US" sz="1400" dirty="0"/>
              <a:t>및 </a:t>
            </a:r>
            <a:r>
              <a:rPr lang="en-US" altLang="ko-KR" sz="1400" dirty="0"/>
              <a:t>models </a:t>
            </a:r>
            <a:r>
              <a:rPr lang="ko-KR" altLang="en-US" sz="1400" dirty="0"/>
              <a:t>모듈 재구성 그리고 폴더 구성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4165BD7-B003-86C8-70DA-66A9D0E2D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2" y="1866878"/>
            <a:ext cx="4141867" cy="272259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6EE6D25-44E6-D44C-20A4-E2FFEA15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46" y="1866877"/>
            <a:ext cx="2956865" cy="272259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982B694-B812-83AF-7C00-E7F160CB0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88" y="1866878"/>
            <a:ext cx="3474513" cy="23828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FD9684-C3B7-CC43-A42F-079193C61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629" y="4343151"/>
            <a:ext cx="1363907" cy="194231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F9D0A9-5D74-3A3B-A50F-CAA794B75726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6F9FF7E1-05A6-BC12-DDFB-E6BC01CDDC16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DEB625F3-70D7-1ACA-414E-D83E1E43EB67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ED8A38-FC75-6211-A369-9BEABFC2941D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5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385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5AD536-DF25-CDFD-0F7D-3C2DDDA572E9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0AE7AF-2973-D6CA-B344-31CC7F35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41" y="479097"/>
            <a:ext cx="4373621" cy="498475"/>
          </a:xfrm>
        </p:spPr>
        <p:txBody>
          <a:bodyPr anchor="ctr">
            <a:normAutofit/>
          </a:bodyPr>
          <a:lstStyle/>
          <a:p>
            <a:r>
              <a:rPr lang="ko-KR" altLang="en-US" sz="2000" b="1" dirty="0" err="1"/>
              <a:t>파이참</a:t>
            </a:r>
            <a:r>
              <a:rPr lang="ko-KR" altLang="en-US" sz="2000" b="1" dirty="0"/>
              <a:t> 설치하고 가상환경 구축하기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C1A32-6D48-BF16-F538-541E55BE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29" y="2147375"/>
            <a:ext cx="5905098" cy="34079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E9C94F27-7FDF-931F-6C21-FD81AA256EE7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348BC33-9B39-7584-28F0-1B65EFCD938F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B9B88F-0E15-B1C6-65F3-FBDA44A9BD4D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A93DE-DACE-2397-ED6F-5DC1D2CCEFB1}"/>
              </a:ext>
            </a:extLst>
          </p:cNvPr>
          <p:cNvSpPr txBox="1"/>
          <p:nvPr/>
        </p:nvSpPr>
        <p:spPr>
          <a:xfrm>
            <a:off x="2108292" y="5729535"/>
            <a:ext cx="3764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파이참</a:t>
            </a:r>
            <a:r>
              <a:rPr lang="ko-KR" altLang="en-US" sz="1200" dirty="0"/>
              <a:t> 다운로드 </a:t>
            </a:r>
            <a:r>
              <a:rPr lang="ko-KR" altLang="en-US" sz="1200" dirty="0" err="1"/>
              <a:t>웝</a:t>
            </a:r>
            <a:r>
              <a:rPr lang="ko-KR" altLang="en-US" sz="1200" dirty="0"/>
              <a:t> 사이트에서 </a:t>
            </a:r>
            <a:r>
              <a:rPr lang="en-US" altLang="ko-KR" sz="1200" dirty="0" err="1"/>
              <a:t>commuity</a:t>
            </a:r>
            <a:r>
              <a:rPr lang="en-US" altLang="ko-KR" sz="1200" dirty="0"/>
              <a:t> </a:t>
            </a:r>
            <a:r>
              <a:rPr lang="ko-KR" altLang="en-US" sz="1200" dirty="0"/>
              <a:t>다운로드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57FADF-ADFC-E644-ADCC-90B33BF0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909" y="4882214"/>
            <a:ext cx="29210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63C3B-C868-CCC4-94A3-DBFB98AF370E}"/>
              </a:ext>
            </a:extLst>
          </p:cNvPr>
          <p:cNvSpPr txBox="1"/>
          <p:nvPr/>
        </p:nvSpPr>
        <p:spPr>
          <a:xfrm>
            <a:off x="8692216" y="572953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하단에 다운로드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9240C8-5528-6652-3D67-77B465E4A7A0}"/>
              </a:ext>
            </a:extLst>
          </p:cNvPr>
          <p:cNvSpPr txBox="1"/>
          <p:nvPr/>
        </p:nvSpPr>
        <p:spPr>
          <a:xfrm>
            <a:off x="443867" y="1191571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 </a:t>
            </a:r>
            <a:r>
              <a:rPr lang="ko-KR" altLang="en-US" sz="1400" dirty="0" err="1"/>
              <a:t>파이참</a:t>
            </a:r>
            <a:r>
              <a:rPr lang="ko-KR" altLang="en-US" sz="1400" dirty="0"/>
              <a:t> 다운로드</a:t>
            </a:r>
          </a:p>
        </p:txBody>
      </p:sp>
    </p:spTree>
    <p:extLst>
      <p:ext uri="{BB962C8B-B14F-4D97-AF65-F5344CB8AC3E}">
        <p14:creationId xmlns:p14="http://schemas.microsoft.com/office/powerpoint/2010/main" val="3462194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7DDDEE67-9FE8-C5CE-8519-D175DE737CA2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DCE2BEB-BFE1-9119-D9D2-2E502C866418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Q&amp;A </a:t>
            </a:r>
            <a:r>
              <a:rPr lang="ko-KR" altLang="en-US" sz="2000" b="1" dirty="0"/>
              <a:t>웹 페이지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857EE-5E49-9DF7-91EE-F986A3DA22B3}"/>
              </a:ext>
            </a:extLst>
          </p:cNvPr>
          <p:cNvSpPr txBox="1"/>
          <p:nvPr/>
        </p:nvSpPr>
        <p:spPr>
          <a:xfrm>
            <a:off x="443867" y="1197395"/>
            <a:ext cx="24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5.3</a:t>
            </a:r>
            <a:r>
              <a:rPr lang="ko-KR" altLang="en-US" sz="1400" dirty="0"/>
              <a:t> 답변 등록 기능 구성하기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6302A28-6770-6D5E-83C8-0F852B612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2" y="2102536"/>
            <a:ext cx="3834628" cy="219213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106EBC8-151E-821D-2122-8161D7443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62" y="2102535"/>
            <a:ext cx="4020809" cy="219212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E92D8348-228A-5902-771F-DFE3B976B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21" y="2102535"/>
            <a:ext cx="2931187" cy="25684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F1D2AD-16D6-90EE-77E6-F012DF361D32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F3E89DC8-550D-0E91-03F3-52F05E49F7C6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AE59AD2A-324E-87D3-3B1D-115B490E7BC5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7F3AF2-F3A2-C41E-6777-86CF5CF89525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5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2863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BCCE6969-95D7-37CA-A311-4E3B1BCA8489}"/>
              </a:ext>
            </a:extLst>
          </p:cNvPr>
          <p:cNvSpPr/>
          <p:nvPr/>
        </p:nvSpPr>
        <p:spPr>
          <a:xfrm>
            <a:off x="408137" y="171579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AB44FFB-3148-6564-4B4B-EE7D63F2EC19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Q&amp;A </a:t>
            </a:r>
            <a:r>
              <a:rPr lang="ko-KR" altLang="en-US" sz="2000" b="1" dirty="0"/>
              <a:t>웹 페이지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48923-5022-9722-D62E-A5348377FB4D}"/>
              </a:ext>
            </a:extLst>
          </p:cNvPr>
          <p:cNvSpPr txBox="1"/>
          <p:nvPr/>
        </p:nvSpPr>
        <p:spPr>
          <a:xfrm>
            <a:off x="443867" y="1197395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r>
              <a:rPr lang="ko-KR" altLang="en-US" sz="1400" dirty="0"/>
              <a:t> </a:t>
            </a:r>
            <a:r>
              <a:rPr lang="en-US" altLang="ko-KR" sz="1400" dirty="0"/>
              <a:t>Q&amp;A </a:t>
            </a:r>
            <a:r>
              <a:rPr lang="ko-KR" altLang="en-US" sz="1400" dirty="0"/>
              <a:t>웹 화면 보기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1309259-0DEC-88CA-C587-6B1ECFA19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5" y="1994589"/>
            <a:ext cx="3529750" cy="1929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27931B-6F86-9C02-7A52-B396496C4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483" y="1994588"/>
            <a:ext cx="2411709" cy="30433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51CB4B-0975-6B46-0DAC-2AAC1546E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11" y="1994588"/>
            <a:ext cx="1919816" cy="30433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A6CCE5-EA01-15DF-1AFD-2EB881B02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009" y="1994589"/>
            <a:ext cx="2048405" cy="3043344"/>
          </a:xfrm>
          <a:prstGeom prst="rect">
            <a:avLst/>
          </a:prstGeom>
        </p:spPr>
      </p:pic>
      <p:sp>
        <p:nvSpPr>
          <p:cNvPr id="2" name="1/2 액자 1">
            <a:extLst>
              <a:ext uri="{FF2B5EF4-FFF2-40B4-BE49-F238E27FC236}">
                <a16:creationId xmlns:a16="http://schemas.microsoft.com/office/drawing/2014/main" id="{36462216-482F-9E6D-D0AB-A5763649E1E3}"/>
              </a:ext>
            </a:extLst>
          </p:cNvPr>
          <p:cNvSpPr/>
          <p:nvPr/>
        </p:nvSpPr>
        <p:spPr>
          <a:xfrm rot="8100000">
            <a:off x="9043819" y="3253051"/>
            <a:ext cx="332553" cy="351897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54BF0F-0EE5-E17E-5D8B-B349B5C51C90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AB480FF2-F668-173D-82A6-A199C30F3ECD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F279095A-E7D0-4658-46DE-714A620A30FD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25DAF-AD12-9B2E-628D-ADB9FCABD6D0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5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7369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DCCA9C88-F97D-E185-8777-F4D0C8295624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C62B1BF-8BE8-4506-758F-3F0271E57AA3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부트스트랩 적용하기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7B2F4-A6A0-CA0E-A40A-271F83DB0393}"/>
              </a:ext>
            </a:extLst>
          </p:cNvPr>
          <p:cNvSpPr txBox="1"/>
          <p:nvPr/>
        </p:nvSpPr>
        <p:spPr>
          <a:xfrm>
            <a:off x="443867" y="1197395"/>
            <a:ext cx="475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question_list.html</a:t>
            </a:r>
            <a:r>
              <a:rPr lang="ko-KR" altLang="en-US" sz="1400" dirty="0"/>
              <a:t>과 </a:t>
            </a:r>
            <a:r>
              <a:rPr lang="en-US" altLang="ko-KR" sz="1400" dirty="0" err="1"/>
              <a:t>question_detail.html</a:t>
            </a:r>
            <a:r>
              <a:rPr lang="en-US" altLang="ko-KR" sz="1400" dirty="0"/>
              <a:t> </a:t>
            </a:r>
            <a:r>
              <a:rPr lang="ko-KR" altLang="en-US" sz="1400" dirty="0"/>
              <a:t>재구성하기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22B31A-25EF-646C-2590-61B35E8F8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02" y="2052787"/>
            <a:ext cx="2226438" cy="304314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ABFBD12-EDF6-B2EC-B386-6F5C5802E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2" y="2565346"/>
            <a:ext cx="4364893" cy="355006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F8F36EB-92C1-DBC6-156F-0386A0BC3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1" y="2052787"/>
            <a:ext cx="3495930" cy="40313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9335B0-C6E1-7BD3-356A-75570C0376BC}"/>
              </a:ext>
            </a:extLst>
          </p:cNvPr>
          <p:cNvSpPr/>
          <p:nvPr/>
        </p:nvSpPr>
        <p:spPr>
          <a:xfrm>
            <a:off x="785822" y="2052787"/>
            <a:ext cx="3267229" cy="396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hlinkClick r:id="rId6"/>
              </a:rPr>
              <a:t>부트스트랩 다운로드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32B4B3-70EC-F105-0413-9AB301B6E91B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D91BEE97-ECCF-E5E7-65D0-D8874BA40AA1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7721667D-551B-2D67-417E-5A9E7E96D8E7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879167-062E-3635-33BF-46F4E2576376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6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485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B2C3F83B-E5C1-5C91-3B53-A5AFAA4C7ED5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F60BFA-FD2E-3A64-9EDA-65EDFBD881B3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부트스트랩 적용하기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70932-FADD-167C-17AC-E2EA6C1B5CCB}"/>
              </a:ext>
            </a:extLst>
          </p:cNvPr>
          <p:cNvSpPr txBox="1"/>
          <p:nvPr/>
        </p:nvSpPr>
        <p:spPr>
          <a:xfrm>
            <a:off x="443867" y="1197395"/>
            <a:ext cx="2226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6.2</a:t>
            </a:r>
            <a:r>
              <a:rPr lang="ko-KR" altLang="en-US" sz="1400" dirty="0"/>
              <a:t> 부트스트랩 적용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231FB8-3384-90AC-2C7D-1A29BBC5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26" y="1991942"/>
            <a:ext cx="7568378" cy="726002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09D7D82-44DA-00B8-ED6D-90D1A01CD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26" y="2842109"/>
            <a:ext cx="6057172" cy="339568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23701F3-A7A1-AB76-68CA-A47EAE296854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FCDD34C7-5FCE-EB95-7D44-017BFEDC8225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41C136E5-8628-3A2A-C78C-D296870EED90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5DFC9A-A3D7-F7F3-DBCB-05073B1B6428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6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9875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4DBF960A-7D1D-2B6B-4B70-4829F1F58FA2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3AEA436-FC4D-5304-FEBD-094A52042EDF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Html extends</a:t>
            </a:r>
            <a:r>
              <a:rPr lang="ko-KR" altLang="en-US" sz="2000" b="1" dirty="0"/>
              <a:t> 사용하기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63C5-D4D4-4E3B-0E89-6FED3645A840}"/>
              </a:ext>
            </a:extLst>
          </p:cNvPr>
          <p:cNvSpPr txBox="1"/>
          <p:nvPr/>
        </p:nvSpPr>
        <p:spPr>
          <a:xfrm>
            <a:off x="443867" y="1197395"/>
            <a:ext cx="6509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question_list.html</a:t>
            </a:r>
            <a:r>
              <a:rPr lang="ko-KR" altLang="en-US" sz="1400" dirty="0"/>
              <a:t> 파일에  </a:t>
            </a:r>
            <a:r>
              <a:rPr lang="en-US" altLang="ko-KR" sz="1400" dirty="0"/>
              <a:t>extends  </a:t>
            </a:r>
            <a:r>
              <a:rPr lang="en-US" altLang="ko-KR" sz="1400" dirty="0" err="1"/>
              <a:t>base.html</a:t>
            </a:r>
            <a:r>
              <a:rPr lang="ko-KR" altLang="en-US" sz="1400" dirty="0"/>
              <a:t>와 </a:t>
            </a:r>
            <a:r>
              <a:rPr lang="en-US" altLang="ko-KR" sz="1400" dirty="0"/>
              <a:t>body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블럭</a:t>
            </a:r>
            <a:r>
              <a:rPr lang="ko-KR" altLang="en-US" sz="1400" dirty="0"/>
              <a:t> 지정 및 삽입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53D92F-F251-B595-B6FC-BA47AFD3BE5E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01B79580-AF14-5B64-72F3-A02D070E1863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89C30634-3361-4723-98AD-26F637613CB7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9E497-8D06-F3FD-C7C3-79FEA685E48A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7</a:t>
              </a:r>
              <a:endParaRPr kumimoji="1" lang="ko-Kore-KR" altLang="en-US" sz="2800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0746CE9-0C8E-FFAD-3A96-D8292B53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402" y="1887040"/>
            <a:ext cx="4708087" cy="432714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BC9FDA-55B9-0A81-3990-5B6D185BAC56}"/>
              </a:ext>
            </a:extLst>
          </p:cNvPr>
          <p:cNvSpPr/>
          <p:nvPr/>
        </p:nvSpPr>
        <p:spPr>
          <a:xfrm>
            <a:off x="6459042" y="2440340"/>
            <a:ext cx="4170130" cy="370394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FF0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54BFA35-5A23-B48E-F6EE-66169E548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7" y="2632541"/>
            <a:ext cx="4545611" cy="281872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53FCDA-6460-68FE-98D7-58282DE1310F}"/>
              </a:ext>
            </a:extLst>
          </p:cNvPr>
          <p:cNvCxnSpPr>
            <a:cxnSpLocks/>
          </p:cNvCxnSpPr>
          <p:nvPr/>
        </p:nvCxnSpPr>
        <p:spPr>
          <a:xfrm flipV="1">
            <a:off x="5155978" y="2275619"/>
            <a:ext cx="1355482" cy="115338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AF0818B-E8D7-1474-E2E4-008C069106F2}"/>
              </a:ext>
            </a:extLst>
          </p:cNvPr>
          <p:cNvCxnSpPr>
            <a:cxnSpLocks/>
          </p:cNvCxnSpPr>
          <p:nvPr/>
        </p:nvCxnSpPr>
        <p:spPr>
          <a:xfrm flipH="1">
            <a:off x="2830563" y="4486792"/>
            <a:ext cx="3628479" cy="38224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38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hlinkClick r:id="rId2"/>
            <a:extLst>
              <a:ext uri="{FF2B5EF4-FFF2-40B4-BE49-F238E27FC236}">
                <a16:creationId xmlns:a16="http://schemas.microsoft.com/office/drawing/2014/main" id="{4B6FC682-8B81-EBA6-3307-13963F8727FC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BEAA4C7-2FF8-10AE-C604-2B34B0956A90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Html extends</a:t>
            </a:r>
            <a:r>
              <a:rPr lang="ko-KR" altLang="en-US" sz="2000" b="1" dirty="0"/>
              <a:t> 사용하기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17C478-44C4-3830-5481-7CB6F7262886}"/>
              </a:ext>
            </a:extLst>
          </p:cNvPr>
          <p:cNvSpPr txBox="1"/>
          <p:nvPr/>
        </p:nvSpPr>
        <p:spPr>
          <a:xfrm>
            <a:off x="443867" y="1197395"/>
            <a:ext cx="6682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7.2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question_detial.html</a:t>
            </a:r>
            <a:r>
              <a:rPr lang="ko-KR" altLang="en-US" sz="1400" dirty="0"/>
              <a:t> 파일에  </a:t>
            </a:r>
            <a:r>
              <a:rPr lang="en-US" altLang="ko-KR" sz="1400" dirty="0"/>
              <a:t>extends  </a:t>
            </a:r>
            <a:r>
              <a:rPr lang="en-US" altLang="ko-KR" sz="1400" dirty="0" err="1"/>
              <a:t>base.html</a:t>
            </a:r>
            <a:r>
              <a:rPr lang="ko-KR" altLang="en-US" sz="1400" dirty="0"/>
              <a:t>와 </a:t>
            </a:r>
            <a:r>
              <a:rPr lang="en-US" altLang="ko-KR" sz="1400" dirty="0"/>
              <a:t>body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블럭</a:t>
            </a:r>
            <a:r>
              <a:rPr lang="ko-KR" altLang="en-US" sz="1400" dirty="0"/>
              <a:t> 지정 및 삽입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EC8217-FA8C-1410-5E92-8D6EB41AB77C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2DCE46AD-0795-F337-B38B-94FEAFA47881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3D2F2F61-B68E-DCBA-07BE-4924C492BC2E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FEC52C-397E-88B6-322A-D8F8F72E7B3D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7</a:t>
              </a:r>
              <a:endParaRPr kumimoji="1" lang="ko-Kore-KR" altLang="en-US" sz="2800"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53BADE8-0A3C-9F62-BF11-D60761AA7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62" y="2428945"/>
            <a:ext cx="5447001" cy="28639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6536F1-1491-FD51-15E7-8A99C0020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7" y="2428945"/>
            <a:ext cx="4618594" cy="286398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360D543-A9F8-A721-7817-3D56A5776908}"/>
              </a:ext>
            </a:extLst>
          </p:cNvPr>
          <p:cNvCxnSpPr>
            <a:cxnSpLocks/>
          </p:cNvCxnSpPr>
          <p:nvPr/>
        </p:nvCxnSpPr>
        <p:spPr>
          <a:xfrm flipV="1">
            <a:off x="5236931" y="2988069"/>
            <a:ext cx="1282193" cy="62876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5D8E8BC-723B-6CA6-D508-2A84E20BB10C}"/>
              </a:ext>
            </a:extLst>
          </p:cNvPr>
          <p:cNvCxnSpPr>
            <a:cxnSpLocks/>
          </p:cNvCxnSpPr>
          <p:nvPr/>
        </p:nvCxnSpPr>
        <p:spPr>
          <a:xfrm flipH="1">
            <a:off x="2836387" y="4142363"/>
            <a:ext cx="3682737" cy="53447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33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99C8C413-9850-6BA4-2150-5E36E7E84EE1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165E9A7-FC2B-79D9-39F7-7BDD3517036B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Html extends</a:t>
            </a:r>
            <a:r>
              <a:rPr lang="ko-KR" altLang="en-US" sz="2000" b="1" dirty="0"/>
              <a:t> 사용하기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7F00F-73E6-8354-D7F8-E50BB54C5C7F}"/>
              </a:ext>
            </a:extLst>
          </p:cNvPr>
          <p:cNvSpPr txBox="1"/>
          <p:nvPr/>
        </p:nvSpPr>
        <p:spPr>
          <a:xfrm>
            <a:off x="443867" y="1197395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7.3</a:t>
            </a:r>
            <a:r>
              <a:rPr lang="ko-KR" altLang="en-US" sz="1400" dirty="0"/>
              <a:t> 폴더 구성 및 화면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CE9613-486C-12E4-3102-F48433A6DAB5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7E69F5E-F3F0-5890-CEF2-6BEB82D6CA70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F4E77E4A-B87F-3DAC-A341-485F4685FD84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96FA6C-E18C-6171-9234-93B13E003299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7</a:t>
              </a:r>
              <a:endParaRPr kumimoji="1" lang="ko-Kore-KR" altLang="en-US" sz="28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F80617E-5B4C-1CF6-5A3E-8084EAA31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03" y="1953899"/>
            <a:ext cx="2537790" cy="41844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2A1609-AF7C-DAD2-A53E-931EE3DA4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82" y="1953899"/>
            <a:ext cx="6776854" cy="8266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93E3F2-7943-F84C-178E-C5F69CD22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82" y="3021074"/>
            <a:ext cx="5017642" cy="3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97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910BE9F3-799A-25B0-D74C-1292E0D17A50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880FDAF-64E2-14A2-8BA2-143BEA8BD7CC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DA6F0-E0B5-E1B9-FA2A-48916B4D2816}"/>
              </a:ext>
            </a:extLst>
          </p:cNvPr>
          <p:cNvSpPr txBox="1"/>
          <p:nvPr/>
        </p:nvSpPr>
        <p:spPr>
          <a:xfrm>
            <a:off x="443867" y="1197395"/>
            <a:ext cx="449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8.1</a:t>
            </a:r>
            <a:r>
              <a:rPr lang="ko-KR" altLang="en-US" sz="1400" dirty="0"/>
              <a:t> </a:t>
            </a:r>
            <a:r>
              <a:rPr lang="en-US" altLang="ko-KR" sz="1400" dirty="0"/>
              <a:t>Flask-WTF </a:t>
            </a:r>
            <a:r>
              <a:rPr lang="ko-KR" altLang="en-US" sz="1400" dirty="0" err="1"/>
              <a:t>라리브러리</a:t>
            </a:r>
            <a:r>
              <a:rPr lang="ko-KR" altLang="en-US" sz="1400" dirty="0"/>
              <a:t> 설치</a:t>
            </a:r>
            <a:r>
              <a:rPr lang="en-US" altLang="ko-KR" sz="1400" dirty="0"/>
              <a:t> </a:t>
            </a:r>
            <a:r>
              <a:rPr lang="ko-KR" altLang="en-US" sz="1400" dirty="0"/>
              <a:t>및 비밀번호 추가하기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A61E7E-68F1-EC96-5D50-0919ECB45CB0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2DF066A9-6A1E-10ED-3933-A419C2C8548F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47FD172-FF5E-AD81-8DF8-6467CE51C433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B27FCE-0234-036B-804C-E3F7FC0D36B4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88084F1-8937-FCF2-6DAD-BAACC7EDA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29" y="2253521"/>
            <a:ext cx="4406379" cy="3232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A223A2-5725-2C73-FB2F-0198FCB92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0" y="2239016"/>
            <a:ext cx="5597120" cy="218155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B7C2B9-AC07-B922-AF5E-BC9AE0EDE30D}"/>
              </a:ext>
            </a:extLst>
          </p:cNvPr>
          <p:cNvSpPr/>
          <p:nvPr/>
        </p:nvSpPr>
        <p:spPr>
          <a:xfrm>
            <a:off x="7497323" y="5098058"/>
            <a:ext cx="1734040" cy="283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23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hlinkClick r:id="rId2"/>
            <a:extLst>
              <a:ext uri="{FF2B5EF4-FFF2-40B4-BE49-F238E27FC236}">
                <a16:creationId xmlns:a16="http://schemas.microsoft.com/office/drawing/2014/main" id="{793AF750-31AE-CBC4-AC2F-122C8D8DFF24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E79BD5D3-B316-0BB4-8B38-A6B4F001885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A9AFF5-F5FC-0AD7-4A62-811F244111ED}"/>
              </a:ext>
            </a:extLst>
          </p:cNvPr>
          <p:cNvSpPr txBox="1"/>
          <p:nvPr/>
        </p:nvSpPr>
        <p:spPr>
          <a:xfrm>
            <a:off x="443867" y="1197395"/>
            <a:ext cx="5762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8.2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form.py</a:t>
            </a:r>
            <a:r>
              <a:rPr lang="ko-KR" altLang="en-US" sz="1400" dirty="0"/>
              <a:t> 모듈 클래스 구성 및  </a:t>
            </a:r>
            <a:r>
              <a:rPr lang="en-US" altLang="ko-KR" sz="1400" dirty="0" err="1"/>
              <a:t>question_form.html</a:t>
            </a:r>
            <a:r>
              <a:rPr lang="en-US" altLang="ko-KR" sz="1400" dirty="0"/>
              <a:t> </a:t>
            </a:r>
            <a:r>
              <a:rPr lang="ko-KR" altLang="en-US" sz="1400" dirty="0"/>
              <a:t>질문 화면 구성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849E0F5-8146-DFF8-768A-E78A51DC8510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C1624C27-5F68-A71E-E750-667E4F77F977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DD79A1DF-9897-D911-F17D-ABC2D98E72E8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6E006-B301-07CE-DB47-6A7504376A0A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4FF59720-BEFD-42C3-5FD0-E904FB2ED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3" y="1863986"/>
            <a:ext cx="5504529" cy="15650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404DBD9-EB35-0F04-8577-4D1A0023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00" y="1863986"/>
            <a:ext cx="4912369" cy="43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04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hlinkClick r:id="rId2"/>
            <a:extLst>
              <a:ext uri="{FF2B5EF4-FFF2-40B4-BE49-F238E27FC236}">
                <a16:creationId xmlns:a16="http://schemas.microsoft.com/office/drawing/2014/main" id="{565F8BC4-17C3-01D8-B405-0131E0D2EABB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3C4B8BE-CEF0-9A6F-56D2-71B829C263C2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7526E-A476-071F-0A00-6484448A0979}"/>
              </a:ext>
            </a:extLst>
          </p:cNvPr>
          <p:cNvSpPr txBox="1"/>
          <p:nvPr/>
        </p:nvSpPr>
        <p:spPr>
          <a:xfrm>
            <a:off x="443867" y="1197395"/>
            <a:ext cx="5762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8.3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form.py</a:t>
            </a:r>
            <a:r>
              <a:rPr lang="ko-KR" altLang="en-US" sz="1400" dirty="0"/>
              <a:t> 모듈 클래스 구성 및  </a:t>
            </a:r>
            <a:r>
              <a:rPr lang="en-US" altLang="ko-KR" sz="1400" dirty="0" err="1"/>
              <a:t>question_form.html</a:t>
            </a:r>
            <a:r>
              <a:rPr lang="en-US" altLang="ko-KR" sz="1400" dirty="0"/>
              <a:t> </a:t>
            </a:r>
            <a:r>
              <a:rPr lang="ko-KR" altLang="en-US" sz="1400" dirty="0"/>
              <a:t>질문 화면 구성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D356BB-E947-7C48-3ECF-C46355AA1F78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3D270121-F777-E4E2-063C-C14095656C2A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84BF0F07-8325-EFEE-B982-618A548C443A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9BD149-223B-2F9B-3E08-944940E214F3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2589077-396C-E9E6-E8D3-E674856D7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3" y="1863986"/>
            <a:ext cx="5504529" cy="15650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0FA04D-70F7-7E35-FD13-0DA3973FB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00" y="1863986"/>
            <a:ext cx="4912369" cy="43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5A3AB0-A0F1-DABD-5E7E-80B024E80618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FF94D6F-5DB7-48BB-EB58-EA0CF2A2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03" y="4362613"/>
            <a:ext cx="2389975" cy="182736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4000CFA-4B7E-6F44-7B7E-8713CA0E7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5" y="4298831"/>
            <a:ext cx="2358668" cy="18273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85B3A8-706D-C8FF-D21A-E25B9E09A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6" y="2116271"/>
            <a:ext cx="2394398" cy="188403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D254FBD-F6D8-289B-2FC2-362AEAEAA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17" y="2074027"/>
            <a:ext cx="2489817" cy="19756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D18041-5458-6507-1290-B8E31D345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37" y="2070456"/>
            <a:ext cx="2463226" cy="197566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D26E308-5423-59A4-1228-392BAB9084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6" y="4214308"/>
            <a:ext cx="2460176" cy="1975668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C6DB25BF-63BB-A7C6-7C64-62DF62A1DE83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/>
              <a:t>파이참 설치하고 가상환경 구축하기</a:t>
            </a:r>
            <a:endParaRPr lang="ko-KR" altLang="en-US" sz="2000" b="1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DBA3E55-BE64-C716-6A61-B5BF7AF44364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DFE1C70-E990-3B5F-19E4-FB9BF5FFA36A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9EDA7D-49B9-ECDA-49BE-5D2AB27D2C26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0481D-3D87-D3F8-AF99-06CCE3897EFD}"/>
              </a:ext>
            </a:extLst>
          </p:cNvPr>
          <p:cNvSpPr txBox="1"/>
          <p:nvPr/>
        </p:nvSpPr>
        <p:spPr>
          <a:xfrm>
            <a:off x="443867" y="1191571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1.2 </a:t>
            </a:r>
            <a:r>
              <a:rPr lang="ko-KR" altLang="en-US" sz="1400" dirty="0"/>
              <a:t>다음과 같은</a:t>
            </a:r>
            <a:r>
              <a:rPr lang="en-US" altLang="ko-KR" sz="1400" dirty="0"/>
              <a:t> </a:t>
            </a:r>
            <a:r>
              <a:rPr lang="ko-KR" altLang="en-US" sz="1400" dirty="0"/>
              <a:t>순서로 설치</a:t>
            </a:r>
          </a:p>
        </p:txBody>
      </p:sp>
      <p:sp>
        <p:nvSpPr>
          <p:cNvPr id="21" name="1/2 액자 20">
            <a:extLst>
              <a:ext uri="{FF2B5EF4-FFF2-40B4-BE49-F238E27FC236}">
                <a16:creationId xmlns:a16="http://schemas.microsoft.com/office/drawing/2014/main" id="{675A99BA-1767-74BE-2DF6-5FC17A47BE0D}"/>
              </a:ext>
            </a:extLst>
          </p:cNvPr>
          <p:cNvSpPr/>
          <p:nvPr/>
        </p:nvSpPr>
        <p:spPr>
          <a:xfrm rot="8100000">
            <a:off x="3695601" y="2799161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36CF6839-09C6-1A3C-EDD6-91E58ED75DF4}"/>
              </a:ext>
            </a:extLst>
          </p:cNvPr>
          <p:cNvSpPr/>
          <p:nvPr/>
        </p:nvSpPr>
        <p:spPr>
          <a:xfrm rot="8100000">
            <a:off x="7387111" y="2799161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1/2 액자 22">
            <a:extLst>
              <a:ext uri="{FF2B5EF4-FFF2-40B4-BE49-F238E27FC236}">
                <a16:creationId xmlns:a16="http://schemas.microsoft.com/office/drawing/2014/main" id="{D90AC43F-591D-1463-CFF1-3D1B131C5CE5}"/>
              </a:ext>
            </a:extLst>
          </p:cNvPr>
          <p:cNvSpPr/>
          <p:nvPr/>
        </p:nvSpPr>
        <p:spPr>
          <a:xfrm rot="8100000">
            <a:off x="10927146" y="2799161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85181607-C21C-1C10-214F-A699BE9FE595}"/>
              </a:ext>
            </a:extLst>
          </p:cNvPr>
          <p:cNvSpPr/>
          <p:nvPr/>
        </p:nvSpPr>
        <p:spPr>
          <a:xfrm rot="8100000">
            <a:off x="3695600" y="4883765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1/2 액자 27">
            <a:extLst>
              <a:ext uri="{FF2B5EF4-FFF2-40B4-BE49-F238E27FC236}">
                <a16:creationId xmlns:a16="http://schemas.microsoft.com/office/drawing/2014/main" id="{910D7003-D95F-59B0-4905-45D7D4B311D9}"/>
              </a:ext>
            </a:extLst>
          </p:cNvPr>
          <p:cNvSpPr/>
          <p:nvPr/>
        </p:nvSpPr>
        <p:spPr>
          <a:xfrm rot="8100000">
            <a:off x="7387110" y="4883765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68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hlinkClick r:id="rId2"/>
            <a:extLst>
              <a:ext uri="{FF2B5EF4-FFF2-40B4-BE49-F238E27FC236}">
                <a16:creationId xmlns:a16="http://schemas.microsoft.com/office/drawing/2014/main" id="{97CA8D6F-22FD-5405-DE33-2DD16D358A6C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2D8BD49-FFC3-89C4-F203-9C2471AC1689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7CCF1-3A01-018F-8F25-FD34E28B303E}"/>
              </a:ext>
            </a:extLst>
          </p:cNvPr>
          <p:cNvSpPr txBox="1"/>
          <p:nvPr/>
        </p:nvSpPr>
        <p:spPr>
          <a:xfrm>
            <a:off x="443867" y="1197395"/>
            <a:ext cx="9726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8.4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form.py</a:t>
            </a:r>
            <a:r>
              <a:rPr lang="ko-KR" altLang="en-US" sz="1400" dirty="0"/>
              <a:t> 모듈 </a:t>
            </a:r>
            <a:r>
              <a:rPr lang="en-US" altLang="ko-KR" sz="1400" dirty="0" err="1"/>
              <a:t>AnswerForm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구성 및  </a:t>
            </a:r>
            <a:r>
              <a:rPr lang="en-US" altLang="ko-KR" sz="1400" dirty="0" err="1"/>
              <a:t>answer_view.py</a:t>
            </a:r>
            <a:r>
              <a:rPr lang="ko-KR" altLang="en-US" sz="1400" dirty="0"/>
              <a:t> 모듈 </a:t>
            </a:r>
            <a:r>
              <a:rPr lang="en-US" altLang="ko-KR" sz="1400" dirty="0"/>
              <a:t>answer/create/&lt;</a:t>
            </a:r>
            <a:r>
              <a:rPr lang="en-US" altLang="ko-KR" sz="1400" dirty="0" err="1"/>
              <a:t>int:question_id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라우트</a:t>
            </a:r>
            <a:r>
              <a:rPr lang="ko-KR" altLang="en-US" sz="1400" dirty="0"/>
              <a:t> 함수 구성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6747AC-905A-124F-4EA5-B7BFD44AE155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74A11A63-BAC9-6017-82C7-9851230E084D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517608F3-AC7C-4BF7-7AC8-622485E6D828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F0D181-B13A-B81B-34E1-438755AC086E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269650A-B258-CB89-C83D-64F8F2F7E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3" y="1890303"/>
            <a:ext cx="5456418" cy="20664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70478B-6A72-2BEA-FFEB-535F0342B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7" y="1890302"/>
            <a:ext cx="5260700" cy="3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4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154F9B6D-3658-647B-CFCC-777670BC04EF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C9F9FA-39EC-2BEB-6080-645778987B73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9AADA-EC67-755B-5A20-8EF49C489461}"/>
              </a:ext>
            </a:extLst>
          </p:cNvPr>
          <p:cNvSpPr txBox="1"/>
          <p:nvPr/>
        </p:nvSpPr>
        <p:spPr>
          <a:xfrm>
            <a:off x="443867" y="1197395"/>
            <a:ext cx="4477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8.5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question_detail.html</a:t>
            </a:r>
            <a:r>
              <a:rPr lang="en-US" altLang="ko-KR" sz="1400" dirty="0"/>
              <a:t> </a:t>
            </a:r>
            <a:r>
              <a:rPr lang="ko-KR" altLang="en-US" sz="1400" dirty="0"/>
              <a:t>질문 화면 구성</a:t>
            </a:r>
            <a:r>
              <a:rPr lang="en-US" altLang="ko-KR" sz="1400" dirty="0"/>
              <a:t> </a:t>
            </a:r>
            <a:r>
              <a:rPr lang="ko-KR" altLang="en-US" sz="1400" dirty="0"/>
              <a:t>및 폴더 구성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622DB73-4722-18C6-BCE6-7052E53B5572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62C34E2B-5CCB-50F5-E2A4-455F687076CC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07344250-3AC3-7753-8C74-0CE1EAC60806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E5D2BA-04A0-9BB9-51CA-B4A8B4484BCD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4582293-C1CC-0B2E-5655-3B600304A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1" y="1959617"/>
            <a:ext cx="5160944" cy="41730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7D1312-9305-2808-DD04-9D2D12D20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24" y="1959617"/>
            <a:ext cx="2571888" cy="41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4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85D85891-C346-D29D-15F8-09E51D491831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4F98297-261F-AF76-5908-19E0CC557B47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1DA55-C631-9754-F072-AEF68B905697}"/>
              </a:ext>
            </a:extLst>
          </p:cNvPr>
          <p:cNvSpPr txBox="1"/>
          <p:nvPr/>
        </p:nvSpPr>
        <p:spPr>
          <a:xfrm>
            <a:off x="443867" y="1197395"/>
            <a:ext cx="2836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8.6</a:t>
            </a:r>
            <a:r>
              <a:rPr lang="ko-KR" altLang="en-US" sz="1400" dirty="0"/>
              <a:t> 질문 및 답변 등록 화면 보기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93F4EE-BE05-308A-BAF6-FBC3233671EB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C1DBC99C-D555-42C6-4985-104478B23E19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68290B17-165D-FD1E-A915-8EA1BAF504BE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85E1DD-8B5E-F652-9806-D657E4688A90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E2239FB-A2AF-A62C-69FB-C7304EC20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2088918"/>
            <a:ext cx="5663449" cy="9629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FD3D4E-D01B-146D-1A8D-3B25849F2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274618"/>
            <a:ext cx="5663449" cy="19613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16B7FE-3C72-6563-48EF-3972A4D30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50" y="2088918"/>
            <a:ext cx="5086075" cy="31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D8F30E-FE9C-52F4-5DB5-F8A68166628B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8A62A07-DCFB-8EDE-FC7A-D3C61452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993" y="2369870"/>
            <a:ext cx="2894138" cy="384146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C9402CF-B574-7F02-0E1E-73CC2BA4E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28" y="2369870"/>
            <a:ext cx="2389941" cy="12275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CDE89D-BF87-9EC5-5630-ED3D6E4072D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/>
              <a:t>파이참 설치하고 가상환경 구축하기</a:t>
            </a:r>
            <a:endParaRPr lang="ko-KR" altLang="en-US" sz="20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DFF2350F-8E9C-14A6-B8C0-660F067800E8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4AE3E12-B62A-C7F7-C6A7-D3CA6F7BBC84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3E1CE-FF6C-742C-875A-C12B16D98DFE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8DCD0-F6ED-C80C-ED4A-E0509E7E482A}"/>
              </a:ext>
            </a:extLst>
          </p:cNvPr>
          <p:cNvSpPr txBox="1"/>
          <p:nvPr/>
        </p:nvSpPr>
        <p:spPr>
          <a:xfrm>
            <a:off x="443867" y="1191571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1.3 </a:t>
            </a:r>
            <a:r>
              <a:rPr lang="ko-KR" altLang="en-US" sz="1400" dirty="0"/>
              <a:t>가상환경 구축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DFCD3A-D10B-4B72-5863-A276D273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30" y="2369870"/>
            <a:ext cx="2590800" cy="317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894AF2-199B-1C66-61D7-FAC010FAE158}"/>
              </a:ext>
            </a:extLst>
          </p:cNvPr>
          <p:cNvSpPr txBox="1"/>
          <p:nvPr/>
        </p:nvSpPr>
        <p:spPr>
          <a:xfrm>
            <a:off x="695039" y="2017536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1.</a:t>
            </a:r>
            <a:r>
              <a:rPr lang="ko-KR" altLang="en-US" sz="1200" dirty="0"/>
              <a:t> 작업 폴더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B8C47-7BB3-E973-5A9F-67A22F5A962D}"/>
              </a:ext>
            </a:extLst>
          </p:cNvPr>
          <p:cNvSpPr txBox="1"/>
          <p:nvPr/>
        </p:nvSpPr>
        <p:spPr>
          <a:xfrm>
            <a:off x="3611025" y="2017536"/>
            <a:ext cx="2484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en" altLang="ko-KR" sz="1200" dirty="0" err="1"/>
              <a:t>Commad</a:t>
            </a:r>
            <a:r>
              <a:rPr lang="ko-KR" altLang="en-US" sz="1200" dirty="0"/>
              <a:t>에서 가상공간 만들기</a:t>
            </a:r>
          </a:p>
        </p:txBody>
      </p:sp>
    </p:spTree>
    <p:extLst>
      <p:ext uri="{BB962C8B-B14F-4D97-AF65-F5344CB8AC3E}">
        <p14:creationId xmlns:p14="http://schemas.microsoft.com/office/powerpoint/2010/main" val="352116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D8F30E-FE9C-52F4-5DB5-F8A68166628B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72EEED-5746-E6A4-0DE7-E45164B10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0" y="1971946"/>
            <a:ext cx="2693476" cy="1109382"/>
          </a:xfrm>
          <a:prstGeom prst="rect">
            <a:avLst/>
          </a:prstGeom>
        </p:spPr>
      </p:pic>
      <p:pic>
        <p:nvPicPr>
          <p:cNvPr id="15" name="그림 14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8BFAA178-852E-B073-D9DB-E99F535AB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07" y="3154112"/>
            <a:ext cx="2686222" cy="3005418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DCE8ED0-380C-AEB4-1173-4DA023B36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01" y="1971946"/>
            <a:ext cx="2844580" cy="42694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B6C3DB-734B-C711-5439-D3E0C7886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47" y="1959458"/>
            <a:ext cx="1531413" cy="42944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CDE89D-BF87-9EC5-5630-ED3D6E4072D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/>
              <a:t>파이참 설치하고 가상환경 구축하기</a:t>
            </a:r>
            <a:endParaRPr lang="ko-KR" altLang="en-US" sz="20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DFF2350F-8E9C-14A6-B8C0-660F067800E8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4AE3E12-B62A-C7F7-C6A7-D3CA6F7BBC84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3E1CE-FF6C-742C-875A-C12B16D98DFE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8DCD0-F6ED-C80C-ED4A-E0509E7E482A}"/>
              </a:ext>
            </a:extLst>
          </p:cNvPr>
          <p:cNvSpPr txBox="1"/>
          <p:nvPr/>
        </p:nvSpPr>
        <p:spPr>
          <a:xfrm>
            <a:off x="443867" y="1191571"/>
            <a:ext cx="2585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1.4 </a:t>
            </a:r>
            <a:r>
              <a:rPr lang="ko-KR" altLang="en-US" sz="1400" dirty="0"/>
              <a:t>파이참에서 가상환경 구축</a:t>
            </a:r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5CD3DC31-16F2-5732-7057-796CB8A33742}"/>
              </a:ext>
            </a:extLst>
          </p:cNvPr>
          <p:cNvSpPr/>
          <p:nvPr/>
        </p:nvSpPr>
        <p:spPr>
          <a:xfrm rot="8100000">
            <a:off x="3994483" y="3785236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1/2 액자 22">
            <a:extLst>
              <a:ext uri="{FF2B5EF4-FFF2-40B4-BE49-F238E27FC236}">
                <a16:creationId xmlns:a16="http://schemas.microsoft.com/office/drawing/2014/main" id="{28EDD739-A788-85DF-3728-25FC980FF5E3}"/>
              </a:ext>
            </a:extLst>
          </p:cNvPr>
          <p:cNvSpPr/>
          <p:nvPr/>
        </p:nvSpPr>
        <p:spPr>
          <a:xfrm rot="8100000">
            <a:off x="8233973" y="3785236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9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65B90E-23D8-C39A-CC91-6E05C2299BD3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C3FEE-1FD0-AAA7-3AB4-E91EEBC6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74" y="1957721"/>
            <a:ext cx="3554088" cy="5048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84E15D-C746-D095-4B01-FC513B546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907874" y="2540977"/>
            <a:ext cx="3554088" cy="37058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4A5EF96-D419-33A1-3326-57B5FD059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68" y="2990012"/>
            <a:ext cx="3520004" cy="323581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B77B9F8-0266-C945-8085-A009F3454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73" y="2301537"/>
            <a:ext cx="2325244" cy="13769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61E6FC-58CA-9605-AC02-02CC8E24E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73" y="3810472"/>
            <a:ext cx="2806307" cy="23565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5957CA-8FEC-8B3B-C93E-FFE22933B2FD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/>
              <a:t>파이참 설치하고 가상환경 구축하기</a:t>
            </a:r>
            <a:endParaRPr lang="ko-KR" altLang="en-US" sz="20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5678BCB4-E2CC-489F-757C-19B70D739608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C3FB7FC-D534-2060-D629-F40B61C07F87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21949D-5E9E-14F8-402E-2AD7E969D6C2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CF6C-25D5-586A-E557-1A832631D0FF}"/>
              </a:ext>
            </a:extLst>
          </p:cNvPr>
          <p:cNvSpPr txBox="1"/>
          <p:nvPr/>
        </p:nvSpPr>
        <p:spPr>
          <a:xfrm>
            <a:off x="443867" y="1191571"/>
            <a:ext cx="2585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1.4 </a:t>
            </a:r>
            <a:r>
              <a:rPr lang="ko-KR" altLang="en-US" sz="1400" dirty="0"/>
              <a:t>파이참에서 가상환경 구축</a:t>
            </a:r>
          </a:p>
        </p:txBody>
      </p:sp>
      <p:sp>
        <p:nvSpPr>
          <p:cNvPr id="11" name="1/2 액자 10">
            <a:extLst>
              <a:ext uri="{FF2B5EF4-FFF2-40B4-BE49-F238E27FC236}">
                <a16:creationId xmlns:a16="http://schemas.microsoft.com/office/drawing/2014/main" id="{AA1244C1-7E29-28CF-1699-F0B7BEAE671C}"/>
              </a:ext>
            </a:extLst>
          </p:cNvPr>
          <p:cNvSpPr/>
          <p:nvPr/>
        </p:nvSpPr>
        <p:spPr>
          <a:xfrm rot="8100000">
            <a:off x="5908071" y="3785237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65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BE89F2-EDD7-164E-CDC9-C84415466C3F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3BF40-1089-8F41-19E5-46863F8F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48" y="2208995"/>
            <a:ext cx="4890167" cy="3806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5F9070-B5D2-BC86-798C-2046FC669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27" y="3429000"/>
            <a:ext cx="3409532" cy="128735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F3F2A7D-2F1B-B835-EE4E-7C60BB3E97CC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452C5A8D-141E-A5A7-97AD-25811814D48D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7EC5910-BB16-4AB6-EBCC-B3793120563B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E12A75-2400-49EB-52E5-AB1D017F4CED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BA0A-5979-F2ED-92A7-07F6C109DCAB}"/>
              </a:ext>
            </a:extLst>
          </p:cNvPr>
          <p:cNvSpPr txBox="1"/>
          <p:nvPr/>
        </p:nvSpPr>
        <p:spPr>
          <a:xfrm>
            <a:off x="443867" y="1191571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 </a:t>
            </a:r>
            <a:r>
              <a:rPr lang="en" altLang="ko-KR" sz="1400" dirty="0" err="1"/>
              <a:t>run_app.py</a:t>
            </a:r>
            <a:r>
              <a:rPr lang="ko-KR" altLang="en-US" sz="1400" dirty="0"/>
              <a:t>와 폴더 구성</a:t>
            </a:r>
          </a:p>
        </p:txBody>
      </p:sp>
    </p:spTree>
    <p:extLst>
      <p:ext uri="{BB962C8B-B14F-4D97-AF65-F5344CB8AC3E}">
        <p14:creationId xmlns:p14="http://schemas.microsoft.com/office/powerpoint/2010/main" val="28154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1443FB-6C12-C64A-7946-03436883E2EF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A72A0-B573-24AB-D408-6CD9865C0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3" y="2102742"/>
            <a:ext cx="4158083" cy="38028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8B67C9-27B7-3963-1A75-642A1C1EF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80" y="2102742"/>
            <a:ext cx="3552886" cy="1745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0A73ED-91D9-E52F-A459-0207080F5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80" y="4243095"/>
            <a:ext cx="3552886" cy="180311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5122254-3A8A-26AD-36A4-40707AC64DFE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5226372-6A85-D86F-D488-08C96C10C31C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67BD622-1160-C2D1-E703-02E9B7D34F92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354888-D06C-8060-5548-2819A4E994B8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87F67-0E3A-FEC9-5123-39C686580C44}"/>
              </a:ext>
            </a:extLst>
          </p:cNvPr>
          <p:cNvSpPr txBox="1"/>
          <p:nvPr/>
        </p:nvSpPr>
        <p:spPr>
          <a:xfrm>
            <a:off x="443867" y="1191571"/>
            <a:ext cx="3367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 </a:t>
            </a:r>
            <a:r>
              <a:rPr lang="ko-KR" altLang="en-US" sz="1400" dirty="0"/>
              <a:t>브라우저에 화면 띄우기</a:t>
            </a:r>
            <a:r>
              <a:rPr lang="en-US" altLang="ko-KR" sz="1400" dirty="0"/>
              <a:t>(</a:t>
            </a:r>
            <a:r>
              <a:rPr lang="en" altLang="ko-KR" sz="1400" dirty="0"/>
              <a:t>route </a:t>
            </a:r>
            <a:r>
              <a:rPr lang="ko-KR" altLang="en-US" sz="1400" dirty="0"/>
              <a:t>사용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620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AE78B3-D3CB-89AD-0EDB-D6D802BD0937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2BEF9-3061-B50C-46B3-49A2D7D35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7" y="2666842"/>
            <a:ext cx="5781055" cy="283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7744F0-A038-0F9F-432D-85C3229B7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8" y="2669308"/>
            <a:ext cx="3901091" cy="2850607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056898F-6624-CBEB-0D09-528E5DC8DBCD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6FE75D8-C59E-E4F1-B4A3-18E90C4383A8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8B7305-FEBE-EB2A-2982-FD0A691251BF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A0C45-AC96-EE61-9334-71185FEE5308}"/>
              </a:ext>
            </a:extLst>
          </p:cNvPr>
          <p:cNvSpPr txBox="1"/>
          <p:nvPr/>
        </p:nvSpPr>
        <p:spPr>
          <a:xfrm>
            <a:off x="443867" y="1191571"/>
            <a:ext cx="4458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2.2 </a:t>
            </a:r>
            <a:r>
              <a:rPr kumimoji="1" lang="en-US" altLang="ko-Kore-KR" sz="1400" dirty="0"/>
              <a:t>Blueprint </a:t>
            </a:r>
            <a:r>
              <a:rPr kumimoji="1" lang="ko-KR" altLang="en-US" sz="1400" dirty="0"/>
              <a:t>사용하기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run_app.py</a:t>
            </a:r>
            <a:r>
              <a:rPr kumimoji="1" lang="ko-KR" altLang="en-US" sz="1400" dirty="0"/>
              <a:t>와 </a:t>
            </a:r>
            <a:r>
              <a:rPr kumimoji="1" lang="en-US" altLang="ko-KR" sz="1400" dirty="0" err="1"/>
              <a:t>main_views.py</a:t>
            </a:r>
            <a:r>
              <a:rPr kumimoji="1" lang="en-US" altLang="ko-KR" sz="1400" dirty="0"/>
              <a:t>)</a:t>
            </a:r>
            <a:r>
              <a:rPr kumimoji="1" lang="en-US" altLang="ko-Kore-KR" sz="1400" dirty="0"/>
              <a:t> </a:t>
            </a:r>
            <a:endParaRPr lang="ko-KR" altLang="en-US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B8627B5-9CAF-9487-F21E-F41B522AA36A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362240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8D9F4C1CF78E5419C28B8F1799D5D0E" ma:contentTypeVersion="2" ma:contentTypeDescription="새 문서를 만듭니다." ma:contentTypeScope="" ma:versionID="13eaf8d37700b8949d6ca2940a021cbc">
  <xsd:schema xmlns:xsd="http://www.w3.org/2001/XMLSchema" xmlns:xs="http://www.w3.org/2001/XMLSchema" xmlns:p="http://schemas.microsoft.com/office/2006/metadata/properties" xmlns:ns3="3509771b-9c80-4167-977b-f954266b7868" targetNamespace="http://schemas.microsoft.com/office/2006/metadata/properties" ma:root="true" ma:fieldsID="fbd12928c316b7bbf59d16db70bcfe29" ns3:_="">
    <xsd:import namespace="3509771b-9c80-4167-977b-f954266b78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09771b-9c80-4167-977b-f954266b7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F09535-6F97-4E3D-8FB3-0F39059E1C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B3F949-63EB-456F-A29C-834FD34EF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09771b-9c80-4167-977b-f954266b78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B3143-8A1D-48A0-A3B6-2036DE614F9A}">
  <ds:schemaRefs>
    <ds:schemaRef ds:uri="http://purl.org/dc/dcmitype/"/>
    <ds:schemaRef ds:uri="3509771b-9c80-4167-977b-f954266b7868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Flask Web 만들기</Template>
  <TotalTime>742</TotalTime>
  <Words>574</Words>
  <Application>Microsoft Macintosh PowerPoint</Application>
  <PresentationFormat>와이드스크린</PresentationFormat>
  <Paragraphs>100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PowerPoint 프레젠테이션</vt:lpstr>
      <vt:lpstr>파이참 설치하고 가상환경 구축하기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Web 만들기</dc:title>
  <dc:creator>정태군</dc:creator>
  <cp:lastModifiedBy>Ecomarine Eng</cp:lastModifiedBy>
  <cp:revision>17</cp:revision>
  <dcterms:created xsi:type="dcterms:W3CDTF">2022-08-29T13:05:24Z</dcterms:created>
  <dcterms:modified xsi:type="dcterms:W3CDTF">2022-09-18T14:07:40Z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0x010100D8D9F4C1CF78E5419C28B8F1799D5D0E</vt:lpwstr>
  </property>
</Properties>
</file>